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7" r:id="rId19"/>
    <p:sldId id="274" r:id="rId20"/>
    <p:sldId id="272" r:id="rId21"/>
    <p:sldId id="273" r:id="rId22"/>
    <p:sldId id="275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1B0"/>
    <a:srgbClr val="9FD25E"/>
    <a:srgbClr val="6745BA"/>
    <a:srgbClr val="FFD360"/>
    <a:srgbClr val="EE538D"/>
    <a:srgbClr val="FFFFFF"/>
    <a:srgbClr val="FDD531"/>
    <a:srgbClr val="6E43BF"/>
    <a:srgbClr val="FEFAF6"/>
    <a:srgbClr val="CE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9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483BB-1D9B-4170-A4F9-82E4935F3211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08E0F-F758-4898-8BDD-86DE31C6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08E0F-F758-4898-8BDD-86DE31C690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04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8E52-4AE4-448F-A1CB-E7E768BF0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C02CA-74C3-4118-95FB-3612BC0DF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F07D6-EC42-4691-BCAF-2586672F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1D874-B8F6-4EB4-BA58-30A6421D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CA384-B3B0-4C35-B301-4DF251F3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1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06D3-3311-4C5C-B60A-CF8DA409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C27AC-29B6-438B-8672-FCFDAEF38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E44E7-0B9B-4EF5-BF4C-57E81A2E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0574-0D99-4808-B3FB-E554B4B6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1ACB5-47CE-4902-9CB4-9F6B34B4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5C480-DD9F-4C57-AA55-D44443981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5B1C6-D8FF-4A7C-ADC3-CB1E40A26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28C0-5513-4918-856D-A9549C22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6A04E-66C2-40DB-B6EE-527C7721F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25EBE-D9BE-4BB5-9D38-3AA183E7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5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0DE6-2CE7-4637-9E68-D26C23F9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C7C3D-81CD-4D21-B479-8B3553915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3CBB3-5076-4A8B-BB4B-6A57056B8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69058-DCF9-4660-B904-5BBE2CEA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0446D-12BC-4AF0-8CAB-F0F04C06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4DFF-3191-4B8D-BF3B-3F68F7AA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E4DA-4D38-4847-8EA3-6FDE023F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38D04-D1B0-4796-865D-25D150CB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38E1-4F40-44E0-B6CC-0E64A3DE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A3D37-42B1-4A76-9B21-37F3A367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4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32F3-D798-46E5-BB85-4EB5ABCA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D257-C456-4782-B9F0-B4375F4E3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AACA7-0719-4F20-B729-8E69D8906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A612F-67CF-442A-BDA3-670D4A21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B88F0-7733-4341-8753-5567D247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0BA9A-8157-4C7E-BA12-FDADB3A0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FECB-DCA8-4429-BF16-8183501E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1CC2B-120E-47B8-83E7-CDCA2BAE0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3FFE0-85A9-433E-9911-DAAA478E3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81D87-BD7C-498B-BF1F-5F5B61795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2C927-F257-45A2-8A1F-795DA9E5D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F1354D-EDF9-4922-9743-CD6A99FB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CC35D-50D0-4A8E-B459-83BDC363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FA6B1-90E5-4616-91DD-5259C6E2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A985-402A-4623-96BB-7D5F3068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F8C1A-39F0-49FD-A867-1985DA71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0288C-FE89-43F4-95CE-0EC1B2C5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039E3-6C5C-45C6-971F-E6EE9B86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61839-1E01-491D-8996-16ABDA4C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EA5A6-FBF6-4242-9191-FA5A4F99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60023-AEC2-49E6-93CE-C7364B10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5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D056-F57B-4DA0-B6AC-18CD190B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A7D0-208F-449B-A81A-A0A2D81DF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0837B-94C6-4D92-B4AE-8FE2D6E74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37A32-E1F9-4086-B2E1-0A894DE6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096D5-C1FC-472F-96EF-207C3370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67B0F-3D7C-4C92-889F-79346BCC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9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7EF7-7FC5-40BF-810B-10C0624D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8A5BD-2DC5-4904-9E5D-460FCEA44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33DE7-13FD-4733-85D0-35733C258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B462C-A2B3-48C0-81A6-9FDC9862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BDD12-EED0-450D-9AA2-CCCF2334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A5DC3-1E9C-4F0E-A7BB-3D4B5085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652B0-07BC-47A7-8496-016A01E1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7242-DB34-44A8-86F4-8041498A2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2C917-53ED-48A8-97C8-1C8D1054F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F00C5-9FFA-46CE-9799-BFF8743D86E8}" type="datetimeFigureOut">
              <a:rPr lang="en-US" smtClean="0"/>
              <a:t>06-02-2022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D4E9-B9F9-4F90-B451-0FF184DB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7C817-767C-42A6-A302-9BCB80A11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8D1CE-BD9B-4400-BA38-DBD7447D6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8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nodejs.org/dist/latest-v16.x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4C776-8B26-43BC-AE73-C791CFBA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7" y="1090935"/>
            <a:ext cx="10821910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6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3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17B4A-320E-4D58-97DE-2AE0DBF6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40" y="1376076"/>
            <a:ext cx="943106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0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18E9B-1276-4CF7-92E9-0D424516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2009577"/>
            <a:ext cx="10069330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3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43B51-1864-44AD-9A02-52D6D539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" y="1437997"/>
            <a:ext cx="1089812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9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CC35-7D57-4A2B-9E21-6A187413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29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Why Node is so fast and high availability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414F-F6B7-446F-83B1-34EA96B56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77527"/>
            <a:ext cx="10515600" cy="524308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Its because ASYNCHRONOUS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3D37BB-1E98-455A-AD72-361512D3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690688"/>
            <a:ext cx="10648950" cy="40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7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CE13C-720D-43B2-8B95-487DEAF9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1118865"/>
            <a:ext cx="1067901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555F-1701-48CB-960E-8BE51799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64" y="0"/>
            <a:ext cx="10515600" cy="78942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How SYNCHRONOUS blocking work 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BA4B9FA-A1AE-4926-A269-432545EBB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6" y="789420"/>
            <a:ext cx="106489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4868-89EC-4109-81A1-52C01C36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934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Course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DE4FD-E4EB-40BC-9842-8BE9B134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690138"/>
            <a:ext cx="6573167" cy="806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C5BE2-BF82-4E62-8D6A-63DF10B0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97" y="1569615"/>
            <a:ext cx="9307224" cy="66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FC381-8454-418B-86D1-D835FC42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56" y="2312280"/>
            <a:ext cx="9250066" cy="669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B63673-A694-4EAB-B097-A76234E3C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3" y="3087834"/>
            <a:ext cx="7098277" cy="669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75350-B7A3-469C-9378-F955D9628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37867"/>
            <a:ext cx="7725853" cy="669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613B43-D14B-4AB3-8EDC-6C7C1AED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56" y="4811431"/>
            <a:ext cx="9431066" cy="669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52C5C5-F413-42D1-B9D3-D8CDE147D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712" y="5822812"/>
            <a:ext cx="8306959" cy="6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25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3868-F2D9-468E-BF15-15E0A46A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4"/>
            <a:ext cx="10515600" cy="4292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Create your first Nodejs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6F1BA-73AD-474C-A11A-886D83B7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555"/>
            <a:ext cx="4357396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0D74B-620E-4F6E-9A4E-F8C6C5795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84" y="959868"/>
            <a:ext cx="7564016" cy="58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1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D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267B-99E2-4C08-92D6-FD22C02D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93"/>
            <a:ext cx="10515600" cy="66814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Is window object available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44B49-38A2-4BB2-85AC-1D5F0D0B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971481"/>
            <a:ext cx="9735909" cy="4257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C5210-A415-46AA-928B-8450192BB953}"/>
              </a:ext>
            </a:extLst>
          </p:cNvPr>
          <p:cNvSpPr txBox="1"/>
          <p:nvPr/>
        </p:nvSpPr>
        <p:spPr>
          <a:xfrm>
            <a:off x="333375" y="5829300"/>
            <a:ext cx="11070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node we don’t have window or document object, they are part of runtime environment that we get with browser.</a:t>
            </a:r>
          </a:p>
          <a:p>
            <a:r>
              <a:rPr lang="en-US" dirty="0">
                <a:solidFill>
                  <a:srgbClr val="FFFFFF"/>
                </a:solidFill>
              </a:rPr>
              <a:t>In node we have other objects to work with (files networks operation system …)</a:t>
            </a:r>
          </a:p>
        </p:txBody>
      </p:sp>
    </p:spTree>
    <p:extLst>
      <p:ext uri="{BB962C8B-B14F-4D97-AF65-F5344CB8AC3E}">
        <p14:creationId xmlns:p14="http://schemas.microsoft.com/office/powerpoint/2010/main" val="273998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01A0-DCB9-486E-9577-9569B34B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018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Global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C9A5-8AA9-4915-A2CD-567375DD4119}"/>
              </a:ext>
            </a:extLst>
          </p:cNvPr>
          <p:cNvSpPr txBox="1"/>
          <p:nvPr/>
        </p:nvSpPr>
        <p:spPr>
          <a:xfrm>
            <a:off x="267855" y="5948218"/>
            <a:ext cx="6873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Global objects we can access everywhere in our files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for example, console that we use for logging is part of the global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759FB-259F-4C4A-9937-742B19B4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8" y="1328240"/>
            <a:ext cx="6468378" cy="300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B8603-8B10-4CBE-A89E-4D16FA3D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42" y="1260619"/>
            <a:ext cx="5320146" cy="41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2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34B5C-DF14-4A64-98C4-EEC05EE7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1109339"/>
            <a:ext cx="1139349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1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B0766-ABF7-4FC7-8140-632D38F1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1919077"/>
            <a:ext cx="1056469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7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9E99-A5F6-46DB-8D73-75A5E7A5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865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24D1B0"/>
                </a:solidFill>
              </a:rPr>
              <a:t>Few of the modules that built inside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3C76E-2354-4F85-AB97-C398082C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989781"/>
            <a:ext cx="9745435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4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FBD5-3127-4149-84F3-BB2EF70C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018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4263D-73EF-427B-BB5C-C622928A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480"/>
            <a:ext cx="12192000" cy="4708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83850-ECE9-4BF6-87C7-C43B91261DEA}"/>
              </a:ext>
            </a:extLst>
          </p:cNvPr>
          <p:cNvSpPr txBox="1"/>
          <p:nvPr/>
        </p:nvSpPr>
        <p:spPr>
          <a:xfrm>
            <a:off x="240146" y="5094345"/>
            <a:ext cx="107498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With modules we can define two variable or two functions with the same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Every file in NodeJS application is considered a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The variables and the functions that defined in that file are scoped to the file only.</a:t>
            </a:r>
          </a:p>
          <a:p>
            <a:r>
              <a:rPr lang="en-US" dirty="0">
                <a:solidFill>
                  <a:srgbClr val="FFFFFF"/>
                </a:solidFill>
              </a:rPr>
              <a:t>*   If u want to use variable or function already defined in one module outside that module, you need to explicitly</a:t>
            </a:r>
          </a:p>
          <a:p>
            <a:r>
              <a:rPr lang="en-US" dirty="0">
                <a:solidFill>
                  <a:srgbClr val="FFFFFF"/>
                </a:solidFill>
              </a:rPr>
              <a:t>Exported it and make it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28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BE66-9388-4F66-81BF-0AF10D2D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2225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Console log the current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DB874-E90E-436C-BAB1-92073D6A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26" y="1071418"/>
            <a:ext cx="6726857" cy="5768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1AA0F-BE92-46A9-8DA2-53C9B5EB9168}"/>
              </a:ext>
            </a:extLst>
          </p:cNvPr>
          <p:cNvSpPr txBox="1"/>
          <p:nvPr/>
        </p:nvSpPr>
        <p:spPr>
          <a:xfrm>
            <a:off x="229517" y="1431637"/>
            <a:ext cx="4954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Module its json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Every module as u see have a unique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Exports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Filename which is the complete path to that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F9A18-0B4B-4C31-A3B8-CB2B5B8D2164}"/>
              </a:ext>
            </a:extLst>
          </p:cNvPr>
          <p:cNvSpPr txBox="1"/>
          <p:nvPr/>
        </p:nvSpPr>
        <p:spPr>
          <a:xfrm>
            <a:off x="365760" y="4206240"/>
            <a:ext cx="284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E43BF"/>
                </a:solidFill>
              </a:rPr>
              <a:t>In node every file is Module</a:t>
            </a:r>
          </a:p>
        </p:txBody>
      </p:sp>
    </p:spTree>
    <p:extLst>
      <p:ext uri="{BB962C8B-B14F-4D97-AF65-F5344CB8AC3E}">
        <p14:creationId xmlns:p14="http://schemas.microsoft.com/office/powerpoint/2010/main" val="395623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FEC0-577F-438A-9247-B7A9FA64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7"/>
            <a:ext cx="10515600" cy="73215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Creating a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870C7-90D4-4407-8CE9-5FC2BECA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672"/>
            <a:ext cx="762106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54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5CC8-0829-4D55-AED9-FEECC90C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713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Loading a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A9A09-A0B6-401A-8B7E-8C694D91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539"/>
            <a:ext cx="6829425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86D56-460A-44C6-A0EB-F1CE6D16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9902"/>
            <a:ext cx="6829425" cy="1781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14C4C-B8BA-49E5-BDC3-251313BCD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987751"/>
            <a:ext cx="5048250" cy="1695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C116BF-F9B2-419B-A346-35BAE76D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062" y="2949902"/>
            <a:ext cx="4753638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D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2F53-4035-487A-8ADD-387C1644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782"/>
            <a:ext cx="10515600" cy="70324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Export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37CF-5063-43D8-B5B2-9AD12FE1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2756"/>
            <a:ext cx="10515600" cy="14144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use the export object when we want to to export multiple objects.</a:t>
            </a:r>
          </a:p>
          <a:p>
            <a:r>
              <a:rPr lang="en-US" dirty="0">
                <a:solidFill>
                  <a:srgbClr val="FFFFFF"/>
                </a:solidFill>
              </a:rPr>
              <a:t>In our logger example in order to export  a single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10E2-3050-432C-9B23-270424C8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79055"/>
            <a:ext cx="7059010" cy="36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3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611B-BE43-43AE-A9E1-D7043CAE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98"/>
            <a:ext cx="10515600" cy="90949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Built in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E16B1-B82B-45F3-9823-815380387626}"/>
              </a:ext>
            </a:extLst>
          </p:cNvPr>
          <p:cNvSpPr txBox="1"/>
          <p:nvPr/>
        </p:nvSpPr>
        <p:spPr>
          <a:xfrm>
            <a:off x="295564" y="6197600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Click here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A6508-C27E-4ED8-A6CE-C203BC05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71" y="1108363"/>
            <a:ext cx="6814365" cy="46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577-F229-42C9-8D76-1BE5400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1"/>
            <a:ext cx="10515600" cy="74323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Path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8178D-888A-4FED-A3EB-13B9BB4F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696"/>
            <a:ext cx="7992590" cy="2657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61A7F-B4D7-4118-A445-0AA81636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0153"/>
            <a:ext cx="10345594" cy="265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739F4-35C2-4998-B60B-B0F6411DBD0F}"/>
              </a:ext>
            </a:extLst>
          </p:cNvPr>
          <p:cNvSpPr txBox="1"/>
          <p:nvPr/>
        </p:nvSpPr>
        <p:spPr>
          <a:xfrm>
            <a:off x="8182181" y="1910945"/>
            <a:ext cx="3516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__filename is one of the arguments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that we have in each module</a:t>
            </a:r>
          </a:p>
        </p:txBody>
      </p:sp>
    </p:spTree>
    <p:extLst>
      <p:ext uri="{BB962C8B-B14F-4D97-AF65-F5344CB8AC3E}">
        <p14:creationId xmlns:p14="http://schemas.microsoft.com/office/powerpoint/2010/main" val="2839004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D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7A66-D533-4B8E-A97E-3EB8C9A6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71"/>
            <a:ext cx="10515600" cy="73400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OS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8769A-9EE2-44EA-A5F9-D03EF8733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10" y="5837382"/>
            <a:ext cx="10515600" cy="810636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Get information about the current operation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79E11-24E8-4A64-8932-F9A0D741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1" y="970781"/>
            <a:ext cx="7943272" cy="472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719CB-40F4-4561-BD58-B5C8A64B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583" y="2236098"/>
            <a:ext cx="363308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69C3B-D7E2-4032-98FC-6D84AD29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1752366"/>
            <a:ext cx="797353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67BA-E14F-402E-87E4-9AEB07FC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398"/>
            <a:ext cx="10515600" cy="84483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File system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C6520-4D17-478A-8066-6442C5EF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1296541"/>
            <a:ext cx="5906324" cy="283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F8A33-AD4F-40C5-BE8C-C3943861C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" y="4227751"/>
            <a:ext cx="5906324" cy="1486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43030-A9EA-4515-9BF1-65BA4CDB985F}"/>
              </a:ext>
            </a:extLst>
          </p:cNvPr>
          <p:cNvSpPr txBox="1"/>
          <p:nvPr/>
        </p:nvSpPr>
        <p:spPr>
          <a:xfrm>
            <a:off x="1108364" y="5985163"/>
            <a:ext cx="21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Sync version of read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6170A1-C22D-48EB-B1F5-57ACED10D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913" y="1296542"/>
            <a:ext cx="6042676" cy="2838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E90CBF-8CCE-4B92-85A0-399C52129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913" y="4227751"/>
            <a:ext cx="6042676" cy="14861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CDE9C4-1E78-40B2-9004-FAB064082267}"/>
              </a:ext>
            </a:extLst>
          </p:cNvPr>
          <p:cNvSpPr txBox="1"/>
          <p:nvPr/>
        </p:nvSpPr>
        <p:spPr>
          <a:xfrm>
            <a:off x="7362334" y="5985163"/>
            <a:ext cx="295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Async version of reading files</a:t>
            </a:r>
          </a:p>
        </p:txBody>
      </p:sp>
    </p:spTree>
    <p:extLst>
      <p:ext uri="{BB962C8B-B14F-4D97-AF65-F5344CB8AC3E}">
        <p14:creationId xmlns:p14="http://schemas.microsoft.com/office/powerpoint/2010/main" val="2162130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2B13-6886-4BBE-AA87-C6C658F1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0"/>
            <a:ext cx="10515600" cy="96491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10AC-301B-4560-9242-AD5DCDFD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45" y="4679511"/>
            <a:ext cx="10515600" cy="19869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lot of Node base functionality is based on this concept of events.</a:t>
            </a:r>
          </a:p>
          <a:p>
            <a:r>
              <a:rPr lang="en-US" dirty="0">
                <a:solidFill>
                  <a:schemeClr val="bg1"/>
                </a:solidFill>
              </a:rPr>
              <a:t>Events is a signal that indicates that something has happened</a:t>
            </a:r>
          </a:p>
          <a:p>
            <a:r>
              <a:rPr lang="en-US" dirty="0">
                <a:solidFill>
                  <a:schemeClr val="bg1"/>
                </a:solidFill>
              </a:rPr>
              <a:t>EventEmitter Is a class, because of that its start with capital later.</a:t>
            </a:r>
          </a:p>
          <a:p>
            <a:r>
              <a:rPr lang="en-US" dirty="0">
                <a:solidFill>
                  <a:schemeClr val="bg1"/>
                </a:solidFill>
              </a:rPr>
              <a:t>EventEmitter is a class that helps us create a publisher-subscriber pattern in NodeJS.</a:t>
            </a:r>
          </a:p>
          <a:p>
            <a:r>
              <a:rPr lang="en-US" dirty="0">
                <a:solidFill>
                  <a:schemeClr val="bg1"/>
                </a:solidFill>
              </a:rPr>
              <a:t>With an event emitter, we can simply raise a new event from a different part of an application, and a listener will listen to the raised event and have some action performed for the event.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008E4-8531-4754-A57A-EA26C742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4" y="1183258"/>
            <a:ext cx="8268855" cy="32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85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7A49-358C-4B6F-BB75-20736490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3"/>
            <a:ext cx="10515600" cy="69705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EVENTS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9B4EE-7396-4F77-B8FD-A4496DF4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06108"/>
            <a:ext cx="11492345" cy="185189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emit function we use for raise an event. (emit: Making a noise, produce something)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 order to see the effect of the emit, we need to register a listener somewhere. (a listener that interesting in that event)</a:t>
            </a:r>
          </a:p>
          <a:p>
            <a:r>
              <a:rPr lang="en-US" sz="2400" dirty="0">
                <a:solidFill>
                  <a:schemeClr val="bg1"/>
                </a:solidFill>
              </a:rPr>
              <a:t>Listener its basically a function that will be called when that event is raised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ED4A8-5F39-44DD-87B3-7A02DB70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0" y="1051574"/>
            <a:ext cx="7687748" cy="390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67D84-9FF5-4BBD-AFD1-043608EA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08" y="2233018"/>
            <a:ext cx="3801005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75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6BE5-659C-4584-A012-D09384BD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35"/>
            <a:ext cx="10515600" cy="5587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EVENTS -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943A3-FEFD-4316-96DB-3394DC101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5" y="4972050"/>
            <a:ext cx="10515600" cy="17636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Quite often, when we want to raise an event, we also want to send some data about that event.</a:t>
            </a:r>
          </a:p>
          <a:p>
            <a:r>
              <a:rPr lang="en-US" dirty="0">
                <a:solidFill>
                  <a:schemeClr val="bg1"/>
                </a:solidFill>
              </a:rPr>
              <a:t>For example, in our logger module, our logger will generate some ID for that message, and we want to return that ID.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944CA-2B03-4F4D-8F57-2DA453E5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8" y="829970"/>
            <a:ext cx="10297962" cy="38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2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8FE5-4412-4AA1-8A8A-A8281706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62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Extending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6FCCA-B5BD-4CE0-A65A-DADC762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6" y="5751368"/>
            <a:ext cx="12055764" cy="101138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real world its rare that we would work with this EventEmitter Object directly. Usually you want to create a class that has all the capabilities of the EventEmitter, and then you would use that class in your code.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usually extends the EventEmitter.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C03FB-32C9-4381-B913-82584CC09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1125787"/>
            <a:ext cx="5991226" cy="4086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A99C0-CEAB-495C-8125-A8648848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1125787"/>
            <a:ext cx="5905501" cy="40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817F-6CA0-4895-B128-D231EFC5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EventEmitter Instance Should Be Singleton for a Single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C860D-C74D-4DA9-A7F2-12ADE475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91" y="2085787"/>
            <a:ext cx="5144218" cy="268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7A3FD-64C6-46A8-B696-C04FED050CDC}"/>
              </a:ext>
            </a:extLst>
          </p:cNvPr>
          <p:cNvSpPr txBox="1"/>
          <p:nvPr/>
        </p:nvSpPr>
        <p:spPr>
          <a:xfrm>
            <a:off x="175489" y="5167311"/>
            <a:ext cx="11388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listeners won’t work if registered on a separate EventEmitter instance.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won’t print anything in the console, as there were two separate instances used in this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code: one instance for registering the publisher and the other instance for listening to the event.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23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D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11EC-5849-40CB-8114-32305140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78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HTTP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510B0-069B-4394-B5B9-0D4AC971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03655"/>
            <a:ext cx="12113444" cy="185434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http module we use for creating networking applications, for example to create a web server we can use http module.</a:t>
            </a:r>
          </a:p>
          <a:p>
            <a:r>
              <a:rPr lang="en-US" dirty="0">
                <a:solidFill>
                  <a:schemeClr val="bg1"/>
                </a:solidFill>
              </a:rPr>
              <a:t>U can see that http module using the eventEmitter extends it.</a:t>
            </a:r>
          </a:p>
          <a:p>
            <a:r>
              <a:rPr lang="en-US" dirty="0">
                <a:solidFill>
                  <a:schemeClr val="bg1"/>
                </a:solidFill>
              </a:rPr>
              <a:t>The name of the event that raised when the http completely open connection is “connection” u can fin in the documentation.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5D3B6-1AE9-4F30-9E07-C51A9E87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" y="687820"/>
            <a:ext cx="4899845" cy="406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1132A-7549-4E4E-B82F-71D668F7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645" y="687820"/>
            <a:ext cx="7031799" cy="40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6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C7000-3E16-4057-8DB0-453DDBDD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590154"/>
            <a:ext cx="11383964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3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62BEE-F0B2-465E-923E-16806FB4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1307404"/>
            <a:ext cx="10888595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D588A-9F05-44A9-B3F0-1FDEB4CE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716"/>
            <a:ext cx="12192000" cy="48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4778-034C-408B-87A6-3804FD40F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71"/>
            <a:ext cx="10515600" cy="669347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</a:rPr>
              <a:t>What is Nodejs Runtime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8862D-E092-41FB-8851-519C24DF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895"/>
            <a:ext cx="12192000" cy="4716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D7062E-7871-444A-B94E-7E1CD3975B4D}"/>
              </a:ext>
            </a:extLst>
          </p:cNvPr>
          <p:cNvSpPr txBox="1"/>
          <p:nvPr/>
        </p:nvSpPr>
        <p:spPr>
          <a:xfrm>
            <a:off x="184728" y="6391397"/>
            <a:ext cx="888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In each browser there is JS Engine that take the JS code and convert them to machine code.</a:t>
            </a:r>
          </a:p>
        </p:txBody>
      </p:sp>
    </p:spTree>
    <p:extLst>
      <p:ext uri="{BB962C8B-B14F-4D97-AF65-F5344CB8AC3E}">
        <p14:creationId xmlns:p14="http://schemas.microsoft.com/office/powerpoint/2010/main" val="37488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7D6F-1D6D-40E3-9FF7-A65C19D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2800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CE307D"/>
                </a:solidFill>
              </a:rPr>
              <a:t>Browsers JS Engine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2D8DD-AB1C-45EE-8D68-FED94AA1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378"/>
            <a:ext cx="12192000" cy="53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3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8AB3-8AE4-46DC-8A49-09645C32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3"/>
            <a:ext cx="10515600" cy="83560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Node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F1998-03C4-46B4-969B-7EE90193EA82}"/>
              </a:ext>
            </a:extLst>
          </p:cNvPr>
          <p:cNvSpPr txBox="1"/>
          <p:nvPr/>
        </p:nvSpPr>
        <p:spPr>
          <a:xfrm>
            <a:off x="51140" y="5846544"/>
            <a:ext cx="1208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Until 2009 JS code was just running in browser In 2009 Ryan Dahl take the v8 the fastest JS engine, and embedded it inside </a:t>
            </a:r>
            <a:r>
              <a:rPr lang="en-US" dirty="0" err="1">
                <a:solidFill>
                  <a:srgbClr val="FFFFFF"/>
                </a:solidFill>
              </a:rPr>
              <a:t>c++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</a:rPr>
              <a:t>Program and called that program Node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72ADC-DE07-409E-AFD4-8A10BF64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672743"/>
            <a:ext cx="11101715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6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715</Words>
  <Application>Microsoft Office PowerPoint</Application>
  <PresentationFormat>Widescreen</PresentationFormat>
  <Paragraphs>67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Nodejs Runtime</vt:lpstr>
      <vt:lpstr>Browsers JS Engine </vt:lpstr>
      <vt:lpstr>Node History</vt:lpstr>
      <vt:lpstr>PowerPoint Presentation</vt:lpstr>
      <vt:lpstr>PowerPoint Presentation</vt:lpstr>
      <vt:lpstr>PowerPoint Presentation</vt:lpstr>
      <vt:lpstr>Why Node is so fast and high availability system</vt:lpstr>
      <vt:lpstr>PowerPoint Presentation</vt:lpstr>
      <vt:lpstr>How SYNCHRONOUS blocking work </vt:lpstr>
      <vt:lpstr>Course Structure</vt:lpstr>
      <vt:lpstr>Create your first Nodejs</vt:lpstr>
      <vt:lpstr>Is window object available</vt:lpstr>
      <vt:lpstr>Global Object</vt:lpstr>
      <vt:lpstr>PowerPoint Presentation</vt:lpstr>
      <vt:lpstr>Few of the modules that built inside node</vt:lpstr>
      <vt:lpstr>Modules</vt:lpstr>
      <vt:lpstr>Console log the current module</vt:lpstr>
      <vt:lpstr>Creating a Module</vt:lpstr>
      <vt:lpstr>Loading a Module</vt:lpstr>
      <vt:lpstr>Export object</vt:lpstr>
      <vt:lpstr>Built in Modules</vt:lpstr>
      <vt:lpstr>Path Module</vt:lpstr>
      <vt:lpstr>OS module</vt:lpstr>
      <vt:lpstr>File system module</vt:lpstr>
      <vt:lpstr>EVENTS</vt:lpstr>
      <vt:lpstr>EVENTS </vt:lpstr>
      <vt:lpstr>EVENTS - Arguments</vt:lpstr>
      <vt:lpstr>Extending EVENTS</vt:lpstr>
      <vt:lpstr>EventEmitter Instance Should Be Singleton for a Single Event Name</vt:lpstr>
      <vt:lpstr>HTTP Module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Shajrawi</dc:creator>
  <cp:lastModifiedBy>Elias Shajrawi</cp:lastModifiedBy>
  <cp:revision>43</cp:revision>
  <dcterms:created xsi:type="dcterms:W3CDTF">2022-01-27T14:00:18Z</dcterms:created>
  <dcterms:modified xsi:type="dcterms:W3CDTF">2022-02-06T09:35:17Z</dcterms:modified>
</cp:coreProperties>
</file>